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60" r:id="rId2"/>
    <p:sldId id="259" r:id="rId3"/>
    <p:sldId id="261" r:id="rId4"/>
    <p:sldId id="262" r:id="rId5"/>
    <p:sldId id="257" r:id="rId6"/>
    <p:sldId id="278" r:id="rId7"/>
    <p:sldId id="263" r:id="rId8"/>
    <p:sldId id="265" r:id="rId9"/>
    <p:sldId id="266" r:id="rId10"/>
    <p:sldId id="267" r:id="rId11"/>
    <p:sldId id="269" r:id="rId12"/>
    <p:sldId id="270" r:id="rId13"/>
    <p:sldId id="268" r:id="rId14"/>
    <p:sldId id="271" r:id="rId15"/>
    <p:sldId id="272" r:id="rId16"/>
    <p:sldId id="273" r:id="rId17"/>
    <p:sldId id="274" r:id="rId18"/>
    <p:sldId id="275" r:id="rId19"/>
    <p:sldId id="277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27.04.2011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 advClick="0" advTm="3000"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prazdnik-land.ru/media/uploads/10010/images/4444444444444444444444444444444444444444444444444444444444444444444444444444444444/a15a4b574700.jpg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cbh.clan.su/_nw/0/92653.png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attachments-blog.tut.by/38076/files/2010/03/1264854328_1919-331.jpg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017.radikal.ru/1005/a8/37eda664cafa.jpg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zorile.ro/ro/images/stories/eto.jpg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sifbd.ru/i/custom/news/2009/05.09.jpg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i015.radikal.ru/0905/49/9ad2e799298b.jpg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zhrt.ru/files/news_attachments/1026/1.jpg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sgppk.ru/img/9maia10/ForNews01Big.jpg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i018.radikal.ru/1005/c1/2d1fd642c0a5.jpg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i013.radikal.ru/0905/cc/75776dfce984.jpg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gorod.tomsk.ru/uploads/41829/1259927809/1.jpg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hyperlink" Target="http://dzr.at.ua/Max/Pobeda2.gif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g1.liveinternet.ru/images/attach/c/0/43/613/43613734_x_f36a6165.jpg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020.radikal.ru/0805/a7/5297af0ef272.jpg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culture.natm.ru/images/autouploads/full/6596162.jpg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calend.ru/img/user_img/i3/3557.jpg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prestigedesign.ru/images/gallery/AM028.jpg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hyperlink" Target="http://img0.liveinternet.ru/images/attach/b/2/24/500/24500432_pobeda01_copy.gif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i036.radikal.ru/1005/a3/48d99e5039fe.jp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а 46 из 96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16861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cbh.clan.su/_nw/0/92653.pn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6949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Картинка 88 из 96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Картинка 138 из 96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045749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Картинка 68 из 96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2517" y="0"/>
            <a:ext cx="9166517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Картинка 140 из 96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Картинка 164 из 96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1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Картинка 165 из 96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а 13 из 96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711595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а 53 из 96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7455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Картинка 85 из 96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7455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ртинка 17 из 96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а 42 из 96000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а 47 из 96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4513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а 49 из 96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751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ка 2 из 96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 flipH="1">
            <a:off x="1899211" y="285728"/>
            <a:ext cx="72447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i="1" dirty="0" smtClean="0"/>
              <a:t>ВЕЧНАЯ  ПАМЯТЬ!!!</a:t>
            </a:r>
            <a:endParaRPr lang="ru-RU" sz="8000" b="1" i="1" dirty="0"/>
          </a:p>
        </p:txBody>
      </p:sp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а 59 из 96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142984"/>
            <a:ext cx="2886075" cy="3810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5786454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      </a:t>
            </a:r>
            <a:r>
              <a:rPr lang="ru-RU" sz="4800" b="1" i="1" dirty="0" smtClean="0"/>
              <a:t>ЗНАМЯ ПОБЕДЫ</a:t>
            </a:r>
            <a:endParaRPr lang="ru-RU" sz="4800" b="1" i="1" dirty="0"/>
          </a:p>
        </p:txBody>
      </p:sp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а 58 из 96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089833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а 63 из 96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50173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Картинка 64 из 96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70363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66</TotalTime>
  <Words>6</Words>
  <PresentationFormat>Экран (4:3)</PresentationFormat>
  <Paragraphs>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8</cp:revision>
  <dcterms:modified xsi:type="dcterms:W3CDTF">2011-04-27T08:12:56Z</dcterms:modified>
</cp:coreProperties>
</file>